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Les approches plurielles des langues et des cultures (CARAP)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38</cp:revision>
  <dcterms:created xsi:type="dcterms:W3CDTF">2024-02-06T15:43:11Z</dcterms:created>
  <dcterms:modified xsi:type="dcterms:W3CDTF">2024-02-07T15:34:43Z</dcterms:modified>
</cp:coreProperties>
</file>